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46ABB-A1FC-8A06-B387-11AAD031F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5AEC67-6BA4-56D4-B224-EBE7F553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A7EB9-ED99-78FF-A759-457836B4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12E42-D3A6-1082-D581-97D87162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E8EC6-9801-5589-7D10-67B99750C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51C5F-014F-A57F-AD58-36715CB1F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1272F-36D8-F7BD-51B2-285F5A687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BD3F0-177E-D43D-AC8D-393EA2F5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A67B0-D840-3774-2ED9-DEC02886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2A2A8-CA38-38E9-F778-965FFF43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42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CF262F-860C-6E21-8A64-A58A1AAC1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1F00B-CE02-CA70-13E1-4D2F44D44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F4986-BAC1-E682-865D-9EFDDB7E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ECBE2-423D-950F-E4E1-80789304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FAE94-B279-7282-003D-ACE958BAB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24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AE79-D9AF-12A0-2734-3B7B66C85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C5371-9969-A7C3-A49C-4A0A91E2B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5ED54-82A0-5970-EBD5-9B7FADE5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53324-0A72-8D7A-682F-C70789B55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0DE02-3A1C-5F9C-3090-D49F83DA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34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EDB8C-634F-D008-95F5-DC792478D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DD3C5-3359-3E7F-8949-8EBA24AD4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3E954-2DED-28CC-6228-3150F5BFD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6C9CB-AF9A-11D4-8167-ECABD653A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96E94-EE89-71EE-E7BF-9BEC6961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22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7E822-CDA7-9318-A7B7-26A3E3877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E0A6D-673A-01F0-237A-B8D5B1926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81DBF-B8CC-F251-846C-98B01AEED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04C8E-10EF-5773-000D-34AA6188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F2E7E-E865-9EE6-A303-055845AF3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F3EE0-598C-BB0C-56FD-396859228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82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B0EAE-45A3-B35B-28F6-8AD516D88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6607A-3BFD-3815-4137-7DD6CF9B5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58E52-21A0-278C-6C7B-C40AA77C6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235038-E44F-44C5-289F-3D4D2EA46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A738B8-5AE9-4E8B-98B5-7E6DF878F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0B88FA-3B8A-8423-4D20-9C18E7A3A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B04EFE-62DD-4B9D-A05F-4BAB1CF8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54E74F-19DB-2B27-007F-317227114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72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DDB20-B6F1-94FE-6A57-9535EF403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D19EB-1155-0C92-0248-DECAEC6F7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C51FF4-E356-F8B5-EE56-0644C377F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534556-BB5E-4320-3803-5886DFF5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89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1BF94-B2F1-B47B-C466-CD8019D7A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CEFE46-32AD-EF64-B53B-433DA02D8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C013E-6206-0F48-972F-BA2476A86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C485A-24C7-4587-8A43-F9F673017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EFF5F-7DC9-61CC-3A3F-F51F0A40B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D01E7-3A3B-BB90-7983-95843ACB71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50AAD-1DB3-8E71-689F-4763A80A4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00B166-4096-DFC5-A9E1-004FD892F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62BF7-12C6-2421-AC98-0BFBDF85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7D8EC-0495-4EBA-556B-6A19684AE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A287F-3BD3-C942-74E7-49A4599A2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EEC9C3-E19D-C9A2-6433-982864F75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D2398-CFE3-781D-7848-8E0A1E3DE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78A3E-5C42-71E7-209A-792D6DED2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4A11C-25C7-00A6-0D9A-0D735EDF9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37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F8D05E-C13A-4F6D-C8C8-C2665A11D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68752-F382-27B0-90EB-019BB855B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7A2B2-6740-8F91-F63C-FE7F7B75C4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B991C-01F0-45C8-8474-E34576255138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F3190-BB30-59FF-ADE2-57CC04B1D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621AC-EA6F-00BA-26AC-5DDEB928A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FD0F9-C168-4630-B407-44B613918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18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830C0C8-FE9F-AE90-CD81-F8B5F8BC6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5370"/>
            <a:ext cx="12192000" cy="9066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EDAA4EC-369F-BE64-2327-54814FE28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8587" y="1076325"/>
            <a:ext cx="6162675" cy="56483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BC8CA1-5B53-C2B5-CD5C-CED19B0E83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462" y="1357312"/>
            <a:ext cx="30003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4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Pearson</dc:creator>
  <cp:lastModifiedBy>James Pearson</cp:lastModifiedBy>
  <cp:revision>2</cp:revision>
  <dcterms:created xsi:type="dcterms:W3CDTF">2023-04-19T10:49:17Z</dcterms:created>
  <dcterms:modified xsi:type="dcterms:W3CDTF">2023-04-19T10:52:07Z</dcterms:modified>
</cp:coreProperties>
</file>